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8" r:id="rId4"/>
  </p:sldMasterIdLst>
  <p:sldIdLst>
    <p:sldId id="259" r:id="rId5"/>
    <p:sldId id="270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6" y="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1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7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96" y="970377"/>
            <a:ext cx="612250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9096" y="2004531"/>
            <a:ext cx="5589104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6938" y="3886200"/>
            <a:ext cx="61556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311" y="993569"/>
            <a:ext cx="608274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312" y="2120348"/>
            <a:ext cx="6082748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21" y="4393648"/>
            <a:ext cx="605624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3321" y="2893461"/>
            <a:ext cx="605624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6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23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4614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61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9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8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98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963742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001077"/>
            <a:ext cx="60960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5" r:id="rId5"/>
    <p:sldLayoutId id="214748367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79CF-62C9-4CF9-8CCC-C39FDD4B4342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052" y="2149642"/>
            <a:ext cx="62344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ja-JP" dirty="0" smtClean="0"/>
              <a:t>Officers</a:t>
            </a:r>
            <a:r>
              <a:rPr lang="en-US" altLang="ja-JP" dirty="0"/>
              <a:t>:</a:t>
            </a:r>
          </a:p>
          <a:p>
            <a:pPr lvl="1"/>
            <a:r>
              <a:rPr lang="en-US" altLang="ja-JP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Chair:</a:t>
            </a:r>
            <a:r>
              <a:rPr lang="en-US" altLang="ja-JP" sz="1600" dirty="0">
                <a:latin typeface="Times New Roman" panose="02020603050405020304" pitchFamily="18" charset="0"/>
              </a:rPr>
              <a:t> Masao Taki (Tokyo Metropolitan University)</a:t>
            </a:r>
          </a:p>
          <a:p>
            <a:pPr lvl="1"/>
            <a:r>
              <a:rPr lang="en-US" altLang="ja-JP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Vice Chair:</a:t>
            </a:r>
            <a:r>
              <a:rPr lang="en-US" altLang="ja-JP" sz="1600" dirty="0">
                <a:latin typeface="Times New Roman" panose="02020603050405020304" pitchFamily="18" charset="0"/>
              </a:rPr>
              <a:t> Takashi Harada (Tokin EMC Engineering)</a:t>
            </a:r>
          </a:p>
          <a:p>
            <a:pPr lvl="1"/>
            <a:r>
              <a:rPr lang="en-US" altLang="ja-JP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Secretary:</a:t>
            </a:r>
            <a:r>
              <a:rPr lang="en-US" altLang="ja-JP" sz="1600" dirty="0">
                <a:latin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</a:rPr>
              <a:t>Kengo</a:t>
            </a:r>
            <a:r>
              <a:rPr lang="en-US" altLang="ja-JP" sz="1600" dirty="0">
                <a:latin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</a:rPr>
              <a:t>Iokibe</a:t>
            </a:r>
            <a:r>
              <a:rPr lang="en-US" altLang="ja-JP" sz="1600" dirty="0">
                <a:latin typeface="Times New Roman" panose="02020603050405020304" pitchFamily="18" charset="0"/>
              </a:rPr>
              <a:t> (Okayama University)</a:t>
            </a:r>
          </a:p>
          <a:p>
            <a:pPr lvl="1"/>
            <a:r>
              <a:rPr lang="en-US" altLang="ja-JP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Treasurer:</a:t>
            </a:r>
            <a:r>
              <a:rPr lang="en-US" altLang="ja-JP" sz="1600" dirty="0">
                <a:latin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</a:rPr>
              <a:t>Ifong</a:t>
            </a:r>
            <a:r>
              <a:rPr lang="en-US" altLang="ja-JP" sz="1600" dirty="0">
                <a:latin typeface="Times New Roman" panose="02020603050405020304" pitchFamily="18" charset="0"/>
              </a:rPr>
              <a:t> Wu (NICT</a:t>
            </a:r>
            <a:r>
              <a:rPr lang="en-US" altLang="ja-JP" sz="1600" dirty="0" smtClean="0">
                <a:latin typeface="Times New Roman" panose="02020603050405020304" pitchFamily="18" charset="0"/>
              </a:rPr>
              <a:t>)</a:t>
            </a:r>
            <a:endParaRPr lang="en-US" altLang="ja-JP" dirty="0" smtClean="0"/>
          </a:p>
          <a:p>
            <a:pPr lvl="1"/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Number of members:  214 (2015)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63052" y="859409"/>
            <a:ext cx="7772400" cy="7773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Japan Joint Chapter</a:t>
            </a:r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592" y="4445535"/>
            <a:ext cx="3438144" cy="15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9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308" y="1637578"/>
            <a:ext cx="62344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Best Practices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Cooperation with EMCJ of IEICE for the achievement of Sister Society MOU between IEEE EMC-S and </a:t>
            </a:r>
            <a:r>
              <a:rPr lang="en-US" dirty="0" smtClean="0"/>
              <a:t>IEICE Communications Society.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Activities/Highlight </a:t>
            </a:r>
            <a:r>
              <a:rPr lang="en-US" dirty="0" smtClean="0"/>
              <a:t>activities (September, 2015 – July, 2016)</a:t>
            </a:r>
          </a:p>
          <a:p>
            <a:pPr marL="742950" lvl="1" indent="-285750">
              <a:buFontTx/>
              <a:buChar char="-"/>
            </a:pPr>
            <a:r>
              <a:rPr lang="en-US" altLang="ja-JP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Technical Meetings</a:t>
            </a:r>
          </a:p>
          <a:p>
            <a:pPr marL="1200150" lvl="2" indent="-285750">
              <a:buFontTx/>
              <a:buChar char="-"/>
            </a:pPr>
            <a:r>
              <a:rPr lang="en-US" altLang="ja-JP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 meetings in co-operation with meetings on EMC sponsored by EMCJ of  IEICE Communications Society.</a:t>
            </a:r>
          </a:p>
          <a:p>
            <a:pPr marL="1200150" lvl="2" indent="-285750">
              <a:buFontTx/>
              <a:buChar char="-"/>
            </a:pPr>
            <a:r>
              <a:rPr lang="en-US" altLang="ja-JP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Japan Joint Chapter Meeting  (Dec. 11</a:t>
            </a:r>
            <a:r>
              <a:rPr lang="en-US" altLang="ja-JP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ja-JP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, 2015)</a:t>
            </a:r>
          </a:p>
          <a:p>
            <a:pPr marL="1657350" lvl="3" indent="-285750">
              <a:buFontTx/>
              <a:buChar char="-"/>
            </a:pPr>
            <a:r>
              <a:rPr lang="en-US" altLang="ja-JP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Report on 2015 EMC Symposium</a:t>
            </a:r>
          </a:p>
          <a:p>
            <a:pPr marL="1657350" lvl="3" indent="-285750">
              <a:buFontTx/>
              <a:buChar char="-"/>
            </a:pPr>
            <a:r>
              <a:rPr lang="en-US" altLang="ja-JP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Lecture by R. Archer, DL of EMC-S. </a:t>
            </a:r>
          </a:p>
          <a:p>
            <a:pPr marL="1200150" lvl="2" indent="-285750">
              <a:buFontTx/>
              <a:buChar char="-"/>
            </a:pPr>
            <a:endParaRPr lang="ja-JP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/>
              <a:t>Non-technical meetings</a:t>
            </a:r>
          </a:p>
          <a:p>
            <a:pPr marL="1200150" lvl="2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meetings (Nov.23, 2015 and Jan. 15, 2016)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Tx/>
              <a:buChar char="-"/>
            </a:pPr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63052" y="859409"/>
            <a:ext cx="7772400" cy="7773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Japan Joint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76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143</Words>
  <Application>Microsoft Office PowerPoint</Application>
  <PresentationFormat>画面に合わせる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Custom Design</vt:lpstr>
      <vt:lpstr>PowerPoint プレゼンテーション</vt:lpstr>
      <vt:lpstr>PowerPoint プレゼンテーション</vt:lpstr>
      <vt:lpstr>PowerPoint プレゼンテーション</vt:lpstr>
    </vt:vector>
  </TitlesOfParts>
  <Company>ATG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Masao Taki</cp:lastModifiedBy>
  <cp:revision>26</cp:revision>
  <dcterms:created xsi:type="dcterms:W3CDTF">2015-07-29T21:35:17Z</dcterms:created>
  <dcterms:modified xsi:type="dcterms:W3CDTF">2016-07-20T12:41:06Z</dcterms:modified>
</cp:coreProperties>
</file>